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64" r:id="rId2"/>
    <p:sldId id="266" r:id="rId3"/>
    <p:sldId id="265" r:id="rId4"/>
    <p:sldId id="267" r:id="rId5"/>
    <p:sldId id="268" r:id="rId6"/>
    <p:sldId id="269" r:id="rId7"/>
    <p:sldId id="270" r:id="rId8"/>
    <p:sldId id="271" r:id="rId9"/>
    <p:sldId id="320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0667" autoAdjust="0"/>
  </p:normalViewPr>
  <p:slideViewPr>
    <p:cSldViewPr>
      <p:cViewPr varScale="1">
        <p:scale>
          <a:sx n="60" d="100"/>
          <a:sy n="60" d="100"/>
        </p:scale>
        <p:origin x="17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A9114-72B5-4526-810B-F922FA36014D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B6EEC-A2A6-4069-9A01-0B14F40CBB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357321"/>
          </a:xfrm>
        </p:spPr>
        <p:txBody>
          <a:bodyPr>
            <a:normAutofit fontScale="90000"/>
          </a:bodyPr>
          <a:lstStyle/>
          <a:p>
            <a:r>
              <a:rPr lang="fr-FR" b="0" dirty="0" smtClean="0"/>
              <a:t> </a:t>
            </a:r>
            <a:br>
              <a:rPr lang="fr-FR" b="0" dirty="0" smtClean="0"/>
            </a:b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b="0" dirty="0" smtClean="0"/>
              <a:t/>
            </a:r>
            <a:br>
              <a:rPr lang="fr-FR" b="0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it-IT" sz="3600" b="1" dirty="0" smtClean="0">
                <a:solidFill>
                  <a:srgbClr val="0070C0"/>
                </a:solidFill>
              </a:rPr>
              <a:t>REFERENTE </a:t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it-IT" sz="3600" b="1" dirty="0" smtClean="0">
                <a:solidFill>
                  <a:srgbClr val="0070C0"/>
                </a:solidFill>
              </a:rPr>
              <a:t>Prof.ssa  MARISA CANGELOSI </a:t>
            </a:r>
            <a:br>
              <a:rPr lang="it-IT" sz="3600" b="1" dirty="0" smtClean="0">
                <a:solidFill>
                  <a:srgbClr val="0070C0"/>
                </a:solidFill>
              </a:rPr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b="1" dirty="0" smtClean="0">
                <a:solidFill>
                  <a:schemeClr val="tx2"/>
                </a:solidFill>
              </a:rPr>
              <a:t>TITOLO</a:t>
            </a:r>
            <a:r>
              <a:rPr lang="fr-FR" b="0" dirty="0" smtClean="0">
                <a:solidFill>
                  <a:schemeClr val="tx2"/>
                </a:solidFill>
              </a:rPr>
              <a:t/>
            </a:r>
            <a:br>
              <a:rPr lang="fr-FR" b="0" dirty="0" smtClean="0">
                <a:solidFill>
                  <a:schemeClr val="tx2"/>
                </a:solidFill>
              </a:rPr>
            </a:br>
            <a:r>
              <a:rPr lang="fr-FR" b="0" dirty="0" smtClean="0"/>
              <a:t/>
            </a:r>
            <a:br>
              <a:rPr lang="fr-FR" b="0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214554"/>
            <a:ext cx="6986614" cy="3571900"/>
          </a:xfrm>
        </p:spPr>
        <p:txBody>
          <a:bodyPr>
            <a:normAutofit/>
          </a:bodyPr>
          <a:lstStyle/>
          <a:p>
            <a:endParaRPr lang="fr-FR" b="1" dirty="0">
              <a:solidFill>
                <a:srgbClr val="00B0F0"/>
              </a:solidFill>
            </a:endParaRPr>
          </a:p>
          <a:p>
            <a:endParaRPr lang="fr-FR" b="1" dirty="0" smtClean="0">
              <a:solidFill>
                <a:srgbClr val="00B0F0"/>
              </a:solidFill>
            </a:endParaRPr>
          </a:p>
          <a:p>
            <a:endParaRPr lang="fr-FR" b="1" dirty="0" smtClean="0">
              <a:solidFill>
                <a:srgbClr val="00B0F0"/>
              </a:solidFill>
            </a:endParaRPr>
          </a:p>
          <a:p>
            <a:r>
              <a:rPr lang="fr-FR" b="1" dirty="0" smtClean="0">
                <a:solidFill>
                  <a:srgbClr val="00B0F0"/>
                </a:solidFill>
              </a:rPr>
              <a:t>PROGETTO ETWINNING  “AUJOURD'HUI ET DEMAIN”</a:t>
            </a:r>
          </a:p>
          <a:p>
            <a:endParaRPr lang="fr-FR" b="1" dirty="0" smtClean="0">
              <a:solidFill>
                <a:srgbClr val="00B0F0"/>
              </a:solidFill>
            </a:endParaRPr>
          </a:p>
          <a:p>
            <a:endParaRPr lang="it-IT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twinning 4G foto classe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0" y="1391744"/>
            <a:ext cx="6099194" cy="457725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214414" y="71435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DESTINATARI:  CLASSE 4G</a:t>
            </a:r>
            <a:endParaRPr lang="it-IT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ctrTitle"/>
          </p:nvPr>
        </p:nvSpPr>
        <p:spPr>
          <a:xfrm>
            <a:off x="4571968" y="1428736"/>
            <a:ext cx="4572032" cy="798498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Lucida Handwriting" pitchFamily="66" charset="0"/>
              </a:rPr>
              <a:t>PALERMO</a:t>
            </a:r>
          </a:p>
        </p:txBody>
      </p:sp>
      <p:pic>
        <p:nvPicPr>
          <p:cNvPr id="2051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3"/>
            <a:ext cx="4714908" cy="3031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tangolo 4"/>
          <p:cNvSpPr/>
          <p:nvPr/>
        </p:nvSpPr>
        <p:spPr>
          <a:xfrm>
            <a:off x="214282" y="4286256"/>
            <a:ext cx="3857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 smtClean="0">
                <a:latin typeface="Lucida Handwriting" pitchFamily="66" charset="0"/>
              </a:rPr>
              <a:t>Saint Mary’s </a:t>
            </a:r>
            <a:r>
              <a:rPr lang="it-IT" sz="3200" dirty="0" err="1" smtClean="0">
                <a:latin typeface="Lucida Handwriting" pitchFamily="66" charset="0"/>
              </a:rPr>
              <a:t>School</a:t>
            </a:r>
            <a:r>
              <a:rPr lang="it-IT" sz="3200" dirty="0" smtClean="0">
                <a:latin typeface="Lucida Handwriting" pitchFamily="66" charset="0"/>
              </a:rPr>
              <a:t> LIMASSOL (CIPRO)</a:t>
            </a:r>
            <a:endParaRPr lang="it-IT" sz="3200" dirty="0">
              <a:latin typeface="Lucida Handwriting" pitchFamily="66" charset="0"/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/>
          <a:srcRect l="17184" t="22501" r="20524" b="27812"/>
          <a:stretch>
            <a:fillRect/>
          </a:stretch>
        </p:blipFill>
        <p:spPr bwMode="auto">
          <a:xfrm>
            <a:off x="3495803" y="3643314"/>
            <a:ext cx="558760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Descrizione sintetica attività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00034" y="2214554"/>
            <a:ext cx="821537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OBIETTIVO </a:t>
            </a:r>
          </a:p>
          <a:p>
            <a:pPr>
              <a:buFont typeface="Wingdings" pitchFamily="2" charset="2"/>
              <a:buChar char="v"/>
            </a:pPr>
            <a:r>
              <a:rPr lang="it-IT" sz="2400" dirty="0" smtClean="0"/>
              <a:t>SCAMBIO </a:t>
            </a:r>
            <a:r>
              <a:rPr lang="it-IT" sz="2400" dirty="0" err="1" smtClean="0"/>
              <a:t>DI</a:t>
            </a:r>
            <a:r>
              <a:rPr lang="it-IT" sz="2400" dirty="0" smtClean="0"/>
              <a:t> OPINIONI ED ESPERIENZE TRA GLI ALUNNI IN LINGUA FRANCESE.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sz="2400" dirty="0" smtClean="0">
                <a:solidFill>
                  <a:srgbClr val="FF0000"/>
                </a:solidFill>
              </a:rPr>
              <a:t>CONFRONTO TRA</a:t>
            </a:r>
          </a:p>
          <a:p>
            <a:endParaRPr lang="it-IT" sz="24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it-IT" sz="2400" dirty="0" smtClean="0"/>
              <a:t>LA LORO VITA ATTUALE, LE LORO GIOIE, LE LORO PAURE, LE LORO IDEE SUL MONDO; </a:t>
            </a:r>
          </a:p>
          <a:p>
            <a:pPr algn="ctr"/>
            <a:r>
              <a:rPr lang="it-IT" sz="2400" dirty="0" smtClean="0">
                <a:solidFill>
                  <a:srgbClr val="FF0000"/>
                </a:solidFill>
              </a:rPr>
              <a:t>E</a:t>
            </a:r>
          </a:p>
          <a:p>
            <a:pPr>
              <a:buFont typeface="Wingdings" pitchFamily="2" charset="2"/>
              <a:buChar char="v"/>
            </a:pPr>
            <a:r>
              <a:rPr lang="it-IT" sz="2400" dirty="0" smtClean="0"/>
              <a:t> I PROBLEMI LEGATI AL FUTURO, LE ASPETTATIVE, LE SPERANZE, LE PAURE.</a:t>
            </a:r>
            <a:r>
              <a:rPr lang="it-IT" dirty="0" smtClean="0"/>
              <a:t> </a:t>
            </a:r>
          </a:p>
          <a:p>
            <a:endParaRPr lang="it-IT" dirty="0" smtClean="0"/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3008313" cy="2571768"/>
          </a:xfrm>
        </p:spPr>
        <p:txBody>
          <a:bodyPr>
            <a:normAutofit fontScale="90000"/>
          </a:bodyPr>
          <a:lstStyle/>
          <a:p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b="0" dirty="0" smtClean="0"/>
              <a:t/>
            </a:r>
            <a:br>
              <a:rPr lang="it-IT" b="0" dirty="0" smtClean="0"/>
            </a:br>
            <a:r>
              <a:rPr lang="it-IT" sz="2400" b="0" dirty="0" smtClean="0"/>
              <a:t> IN PARTENARIATO:</a:t>
            </a:r>
            <a:br>
              <a:rPr lang="it-IT" sz="2400" b="0" dirty="0" smtClean="0"/>
            </a:br>
            <a:r>
              <a:rPr lang="it-IT" sz="2400" b="0" dirty="0" smtClean="0"/>
              <a:t>CON </a:t>
            </a:r>
            <a:r>
              <a:rPr lang="it-IT" sz="2700" b="0" dirty="0" smtClean="0"/>
              <a:t>KAARDINAL VAN ROEY INSTITUUT VORSELAAR (BELGIO), COLEGIUL TEHNIC MOTRU (ROMANIA)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3214686"/>
            <a:ext cx="3008313" cy="2911477"/>
          </a:xfrm>
        </p:spPr>
        <p:txBody>
          <a:bodyPr>
            <a:normAutofit lnSpcReduction="10000"/>
          </a:bodyPr>
          <a:lstStyle/>
          <a:p>
            <a:endParaRPr lang="it-IT" sz="3200" dirty="0" smtClean="0"/>
          </a:p>
          <a:p>
            <a:r>
              <a:rPr lang="it-IT" sz="3200" dirty="0" smtClean="0"/>
              <a:t>GLI ALUNNI DELLE SCUOLE PARTNER SI SONO PRESENTATI</a:t>
            </a:r>
          </a:p>
          <a:p>
            <a:endParaRPr lang="it-IT" dirty="0"/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503" t="21403" r="19006" b="13751"/>
          <a:stretch>
            <a:fillRect/>
          </a:stretch>
        </p:blipFill>
        <p:spPr bwMode="auto">
          <a:xfrm>
            <a:off x="3500430" y="2214554"/>
            <a:ext cx="520265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HANNO PRESENTATO LA PROPRIA CITTA' E LA PROPRIA SCUOLA</a:t>
            </a:r>
            <a:br>
              <a:rPr lang="it-IT" dirty="0" smtClean="0"/>
            </a:br>
            <a:endParaRPr lang="it-IT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5212" t="15817" r="17571" b="7767"/>
          <a:stretch>
            <a:fillRect/>
          </a:stretch>
        </p:blipFill>
        <p:spPr bwMode="auto">
          <a:xfrm>
            <a:off x="66114" y="2643182"/>
            <a:ext cx="46055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17447" t="15706" r="15808" b="11680"/>
          <a:stretch>
            <a:fillRect/>
          </a:stretch>
        </p:blipFill>
        <p:spPr bwMode="auto">
          <a:xfrm>
            <a:off x="4714876" y="2357430"/>
            <a:ext cx="428628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>
            <a:norm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RISULTATI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142984"/>
            <a:ext cx="3008313" cy="5357850"/>
          </a:xfrm>
        </p:spPr>
        <p:txBody>
          <a:bodyPr>
            <a:normAutofit fontScale="4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Conoscenza delle </a:t>
            </a:r>
            <a:r>
              <a:rPr lang="it-IT" sz="6000" dirty="0" err="1" smtClean="0">
                <a:latin typeface="Times New Roman" pitchFamily="18" charset="0"/>
                <a:cs typeface="Times New Roman" pitchFamily="18" charset="0"/>
              </a:rPr>
              <a:t>realta'</a:t>
            </a:r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 scolastiche e della vita degli adolescenti in altri paesi europei</a:t>
            </a:r>
            <a:r>
              <a:rPr lang="it-IT" sz="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6000" dirty="0" err="1" smtClean="0">
                <a:latin typeface="Times New Roman" pitchFamily="18" charset="0"/>
                <a:cs typeface="Times New Roman" pitchFamily="18" charset="0"/>
              </a:rPr>
              <a:t>Possibilita'</a:t>
            </a:r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 di comunicare in lingua francese.</a:t>
            </a:r>
          </a:p>
          <a:p>
            <a:pPr>
              <a:buFont typeface="Arial" pitchFamily="34" charset="0"/>
              <a:buChar char="•"/>
            </a:pPr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Acquisizione del lessico</a:t>
            </a:r>
            <a:r>
              <a:rPr lang="it-IT" sz="6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it-IT" sz="6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Acquisizione di maggiori conoscenze geografiche.</a:t>
            </a:r>
          </a:p>
          <a:p>
            <a:pPr>
              <a:buFont typeface="Arial" pitchFamily="34" charset="0"/>
              <a:buChar char="•"/>
            </a:pPr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Creazione di un video sulla nostra </a:t>
            </a:r>
            <a:r>
              <a:rPr lang="it-IT" sz="6000" dirty="0" err="1" smtClean="0">
                <a:latin typeface="Times New Roman" pitchFamily="18" charset="0"/>
                <a:cs typeface="Times New Roman" pitchFamily="18" charset="0"/>
              </a:rPr>
              <a:t>citta'</a:t>
            </a:r>
            <a:r>
              <a:rPr lang="it-IT" sz="6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10" t="30348" r="17609" b="9279"/>
          <a:stretch>
            <a:fillRect/>
          </a:stretch>
        </p:blipFill>
        <p:spPr bwMode="auto">
          <a:xfrm>
            <a:off x="3786182" y="1"/>
            <a:ext cx="5143536" cy="3344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/>
          <a:srcRect l="17578" t="15000" r="15039" b="15625"/>
          <a:stretch>
            <a:fillRect/>
          </a:stretch>
        </p:blipFill>
        <p:spPr bwMode="auto">
          <a:xfrm>
            <a:off x="3746601" y="3429000"/>
            <a:ext cx="5397399" cy="347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14422"/>
            <a:ext cx="871543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500034" y="357166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 smtClean="0">
                <a:latin typeface="Lucida Handwriting" pitchFamily="66" charset="0"/>
              </a:rPr>
              <a:t>Les</a:t>
            </a:r>
            <a:r>
              <a:rPr lang="it-IT" sz="2000" dirty="0" smtClean="0">
                <a:latin typeface="Lucida Handwriting" pitchFamily="66" charset="0"/>
              </a:rPr>
              <a:t> </a:t>
            </a:r>
            <a:r>
              <a:rPr lang="it-IT" sz="2000" dirty="0" err="1" smtClean="0">
                <a:latin typeface="Lucida Handwriting" pitchFamily="66" charset="0"/>
              </a:rPr>
              <a:t>turistes</a:t>
            </a:r>
            <a:r>
              <a:rPr lang="it-IT" sz="2000" dirty="0" smtClean="0">
                <a:latin typeface="Lucida Handwriting" pitchFamily="66" charset="0"/>
              </a:rPr>
              <a:t> </a:t>
            </a:r>
            <a:r>
              <a:rPr lang="it-IT" sz="2000" dirty="0" err="1" smtClean="0">
                <a:latin typeface="Lucida Handwriting" pitchFamily="66" charset="0"/>
              </a:rPr>
              <a:t>sont</a:t>
            </a:r>
            <a:r>
              <a:rPr lang="it-IT" sz="2000" dirty="0" smtClean="0">
                <a:latin typeface="Lucida Handwriting" pitchFamily="66" charset="0"/>
              </a:rPr>
              <a:t> </a:t>
            </a:r>
            <a:r>
              <a:rPr lang="it-IT" sz="2000" dirty="0" err="1" smtClean="0">
                <a:latin typeface="Lucida Handwriting" pitchFamily="66" charset="0"/>
              </a:rPr>
              <a:t>attiré</a:t>
            </a:r>
            <a:r>
              <a:rPr lang="it-IT" sz="2000" dirty="0" smtClean="0">
                <a:latin typeface="Lucida Handwriting" pitchFamily="66" charset="0"/>
              </a:rPr>
              <a:t> par </a:t>
            </a:r>
            <a:r>
              <a:rPr lang="it-IT" sz="2000" dirty="0" err="1" smtClean="0">
                <a:latin typeface="Lucida Handwriting" pitchFamily="66" charset="0"/>
              </a:rPr>
              <a:t>les</a:t>
            </a:r>
            <a:r>
              <a:rPr lang="it-IT" sz="2000" dirty="0" smtClean="0">
                <a:latin typeface="Lucida Handwriting" pitchFamily="66" charset="0"/>
              </a:rPr>
              <a:t> </a:t>
            </a:r>
            <a:r>
              <a:rPr lang="it-IT" sz="2000" dirty="0" err="1" smtClean="0">
                <a:latin typeface="Lucida Handwriting" pitchFamily="66" charset="0"/>
              </a:rPr>
              <a:t>nombreuses</a:t>
            </a:r>
            <a:r>
              <a:rPr lang="it-IT" sz="2000" dirty="0" smtClean="0">
                <a:latin typeface="Lucida Handwriting" pitchFamily="66" charset="0"/>
              </a:rPr>
              <a:t> </a:t>
            </a:r>
            <a:r>
              <a:rPr lang="it-IT" sz="2000" dirty="0" err="1" smtClean="0">
                <a:latin typeface="Lucida Handwriting" pitchFamily="66" charset="0"/>
              </a:rPr>
              <a:t>plages</a:t>
            </a:r>
            <a:r>
              <a:rPr lang="it-IT" sz="2000" dirty="0" smtClean="0">
                <a:latin typeface="Lucida Handwriting" pitchFamily="66" charset="0"/>
              </a:rPr>
              <a:t> de </a:t>
            </a:r>
            <a:r>
              <a:rPr lang="it-IT" sz="2000" dirty="0" err="1" smtClean="0">
                <a:latin typeface="Lucida Handwriting" pitchFamily="66" charset="0"/>
              </a:rPr>
              <a:t>Palerme</a:t>
            </a:r>
            <a:r>
              <a:rPr lang="it-IT" sz="2000" dirty="0" smtClean="0">
                <a:latin typeface="Lucida Handwriting" pitchFamily="66" charset="0"/>
              </a:rPr>
              <a:t>, celle de Mondello </a:t>
            </a:r>
            <a:r>
              <a:rPr lang="it-IT" sz="2000" dirty="0" err="1" smtClean="0">
                <a:latin typeface="Lucida Handwriting" pitchFamily="66" charset="0"/>
              </a:rPr>
              <a:t>et</a:t>
            </a:r>
            <a:r>
              <a:rPr lang="it-IT" sz="2000" dirty="0" smtClean="0">
                <a:latin typeface="Lucida Handwriting" pitchFamily="66" charset="0"/>
              </a:rPr>
              <a:t> celle de Capo Gallo.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1321</TotalTime>
  <Words>139</Words>
  <Application>Microsoft Office PowerPoint</Application>
  <PresentationFormat>Presentazione su schermo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5" baseType="lpstr">
      <vt:lpstr>Arial</vt:lpstr>
      <vt:lpstr>Calibri</vt:lpstr>
      <vt:lpstr>Lucida Handwriting</vt:lpstr>
      <vt:lpstr>Times New Roman</vt:lpstr>
      <vt:lpstr>Wingdings</vt:lpstr>
      <vt:lpstr>Tema di Office</vt:lpstr>
      <vt:lpstr>      REFERENTE  Prof.ssa  MARISA CANGELOSI    TITOLO  </vt:lpstr>
      <vt:lpstr>Presentazione standard di PowerPoint</vt:lpstr>
      <vt:lpstr>PALERMO</vt:lpstr>
      <vt:lpstr>Descrizione sintetica attività</vt:lpstr>
      <vt:lpstr>                        IN PARTENARIATO: CON KAARDINAL VAN ROEY INSTITUUT VORSELAAR (BELGIO), COLEGIUL TEHNIC MOTRU (ROMANIA) </vt:lpstr>
      <vt:lpstr> HANNO PRESENTATO LA PROPRIA CITTA' E LA PROPRIA SCUOLA </vt:lpstr>
      <vt:lpstr>RISULTATI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DANILO DOLCI</dc:title>
  <dc:creator>Mariuccia</dc:creator>
  <cp:lastModifiedBy>Mariarita</cp:lastModifiedBy>
  <cp:revision>79</cp:revision>
  <dcterms:created xsi:type="dcterms:W3CDTF">2017-06-12T17:13:06Z</dcterms:created>
  <dcterms:modified xsi:type="dcterms:W3CDTF">2017-10-13T16:35:42Z</dcterms:modified>
</cp:coreProperties>
</file>